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79" r:id="rId2"/>
    <p:sldId id="283" r:id="rId3"/>
    <p:sldId id="260" r:id="rId4"/>
    <p:sldId id="270" r:id="rId5"/>
    <p:sldId id="282" r:id="rId6"/>
    <p:sldId id="280" r:id="rId7"/>
    <p:sldId id="271" r:id="rId8"/>
    <p:sldId id="277" r:id="rId9"/>
    <p:sldId id="278" r:id="rId10"/>
    <p:sldId id="281" r:id="rId11"/>
    <p:sldId id="265" r:id="rId12"/>
  </p:sldIdLst>
  <p:sldSz cx="12192000" cy="6858000"/>
  <p:notesSz cx="6858000" cy="9144000"/>
  <p:embeddedFontLst>
    <p:embeddedFont>
      <p:font typeface="Oswald Regular" charset="0"/>
      <p:regular r:id="rId13"/>
    </p:embeddedFont>
    <p:embeddedFont>
      <p:font typeface="Work Sans ExtraLight" charset="-18"/>
      <p:regular r:id="rId14"/>
    </p:embeddedFont>
    <p:embeddedFont>
      <p:font typeface="Calibri" pitchFamily="34" charset="0"/>
      <p:regular r:id="rId15"/>
      <p:bold r:id="rId16"/>
      <p:italic r:id="rId17"/>
      <p:boldItalic r:id="rId18"/>
    </p:embeddedFont>
    <p:embeddedFont>
      <p:font typeface="Calibri Light" pitchFamily="34" charset="0"/>
      <p:regular r:id="rId19"/>
      <p:italic r:id="rId20"/>
    </p:embeddedFont>
  </p:embeddedFont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E222"/>
    <a:srgbClr val="99CC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73" d="100"/>
          <a:sy n="73" d="100"/>
        </p:scale>
        <p:origin x="-49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20ACD-D54B-4EB8-822A-6EB4DA27290C}" type="datetimeFigureOut">
              <a:rPr lang="cs-CZ" smtClean="0"/>
              <a:pPr/>
              <a:t>26. 4. 2018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463D0-FCAD-4C6A-9D83-D99DFE76BFA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669235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20ACD-D54B-4EB8-822A-6EB4DA27290C}" type="datetimeFigureOut">
              <a:rPr lang="cs-CZ" smtClean="0"/>
              <a:pPr/>
              <a:t>26. 4. 2018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463D0-FCAD-4C6A-9D83-D99DFE76BFA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19641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20ACD-D54B-4EB8-822A-6EB4DA27290C}" type="datetimeFigureOut">
              <a:rPr lang="cs-CZ" smtClean="0"/>
              <a:pPr/>
              <a:t>26. 4. 2018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463D0-FCAD-4C6A-9D83-D99DFE76BFA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102043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20ACD-D54B-4EB8-822A-6EB4DA27290C}" type="datetimeFigureOut">
              <a:rPr lang="cs-CZ" smtClean="0"/>
              <a:pPr/>
              <a:t>26. 4. 2018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463D0-FCAD-4C6A-9D83-D99DFE76BFA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33756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20ACD-D54B-4EB8-822A-6EB4DA27290C}" type="datetimeFigureOut">
              <a:rPr lang="cs-CZ" smtClean="0"/>
              <a:pPr/>
              <a:t>26. 4. 2018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463D0-FCAD-4C6A-9D83-D99DFE76BFA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108183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20ACD-D54B-4EB8-822A-6EB4DA27290C}" type="datetimeFigureOut">
              <a:rPr lang="cs-CZ" smtClean="0"/>
              <a:pPr/>
              <a:t>26. 4. 2018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463D0-FCAD-4C6A-9D83-D99DFE76BFA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183688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20ACD-D54B-4EB8-822A-6EB4DA27290C}" type="datetimeFigureOut">
              <a:rPr lang="cs-CZ" smtClean="0"/>
              <a:pPr/>
              <a:t>26. 4. 2018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463D0-FCAD-4C6A-9D83-D99DFE76BFA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795929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20ACD-D54B-4EB8-822A-6EB4DA27290C}" type="datetimeFigureOut">
              <a:rPr lang="cs-CZ" smtClean="0"/>
              <a:pPr/>
              <a:t>26. 4. 2018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463D0-FCAD-4C6A-9D83-D99DFE76BFA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210840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20ACD-D54B-4EB8-822A-6EB4DA27290C}" type="datetimeFigureOut">
              <a:rPr lang="cs-CZ" smtClean="0"/>
              <a:pPr/>
              <a:t>26. 4. 2018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463D0-FCAD-4C6A-9D83-D99DFE76BFA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919507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20ACD-D54B-4EB8-822A-6EB4DA27290C}" type="datetimeFigureOut">
              <a:rPr lang="cs-CZ" smtClean="0"/>
              <a:pPr/>
              <a:t>26. 4. 2018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463D0-FCAD-4C6A-9D83-D99DFE76BFA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332652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20ACD-D54B-4EB8-822A-6EB4DA27290C}" type="datetimeFigureOut">
              <a:rPr lang="cs-CZ" smtClean="0"/>
              <a:pPr/>
              <a:t>26. 4. 2018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463D0-FCAD-4C6A-9D83-D99DFE76BFA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631510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320ACD-D54B-4EB8-822A-6EB4DA27290C}" type="datetimeFigureOut">
              <a:rPr lang="cs-CZ" smtClean="0"/>
              <a:pPr/>
              <a:t>26. 4. 2018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7463D0-FCAD-4C6A-9D83-D99DFE76BFA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645336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lucie.macku@cosiv.cz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lucka\Desktop\lsdk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576263"/>
            <a:ext cx="8229600" cy="5705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lucka\Desktop\osf_praha_cz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3596" y="1047671"/>
            <a:ext cx="5549535" cy="1183901"/>
          </a:xfrm>
          <a:prstGeom prst="rect">
            <a:avLst/>
          </a:prstGeom>
          <a:noFill/>
        </p:spPr>
      </p:pic>
      <p:pic>
        <p:nvPicPr>
          <p:cNvPr id="7171" name="Picture 3" descr="C:\Users\lucka\Desktop\NA_albatros_rg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40291" y="2554651"/>
            <a:ext cx="5400675" cy="3602037"/>
          </a:xfrm>
          <a:prstGeom prst="rect">
            <a:avLst/>
          </a:prstGeom>
          <a:noFill/>
        </p:spPr>
      </p:pic>
      <p:pic>
        <p:nvPicPr>
          <p:cNvPr id="7172" name="Picture 4" descr="C:\Users\lucka\Desktop\First_Book_Twitter_logo_400x4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49045" y="380999"/>
            <a:ext cx="2575562" cy="2575562"/>
          </a:xfrm>
          <a:prstGeom prst="rect">
            <a:avLst/>
          </a:prstGeom>
          <a:noFill/>
        </p:spPr>
      </p:pic>
      <p:pic>
        <p:nvPicPr>
          <p:cNvPr id="7173" name="Picture 5" descr="C:\Users\lucka\Desktop\0ba8fd5c-1706-4fb8-8edb-84e20ac985f6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96544" y="3291840"/>
            <a:ext cx="3708663" cy="24775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6094" y="5166421"/>
            <a:ext cx="7067550" cy="1104900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 rot="157828">
            <a:off x="-737321" y="3588781"/>
            <a:ext cx="11255950" cy="1320044"/>
          </a:xfrm>
          <a:prstGeom prst="rect">
            <a:avLst/>
          </a:prstGeom>
          <a:solidFill>
            <a:srgbClr val="FFC000">
              <a:alpha val="17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1572" y="1749560"/>
            <a:ext cx="3618297" cy="1300046"/>
          </a:xfrm>
        </p:spPr>
        <p:txBody>
          <a:bodyPr>
            <a:noAutofit/>
          </a:bodyPr>
          <a:lstStyle/>
          <a:p>
            <a:r>
              <a:rPr lang="cs-CZ" sz="8800" b="1" spc="-300" dirty="0" smtClean="0">
                <a:solidFill>
                  <a:srgbClr val="FFC000"/>
                </a:solidFill>
                <a:latin typeface="Oswald Regular" panose="02000503000000000000" pitchFamily="2" charset="-18"/>
              </a:rPr>
              <a:t>LUCIE </a:t>
            </a:r>
            <a:endParaRPr lang="cs-CZ" sz="8800" b="1" spc="-300" dirty="0">
              <a:solidFill>
                <a:srgbClr val="FFC000"/>
              </a:solidFill>
              <a:latin typeface="Oswald Regular" panose="02000503000000000000" pitchFamily="2" charset="-18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90074" y="2706321"/>
            <a:ext cx="3984057" cy="4972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4000" dirty="0" smtClean="0">
                <a:latin typeface="Work Sans ExtraLight" panose="00000300000000000000" pitchFamily="2" charset="-18"/>
              </a:rPr>
              <a:t>Macků</a:t>
            </a:r>
            <a:endParaRPr lang="cs-CZ" sz="4000" dirty="0">
              <a:latin typeface="Work Sans ExtraLight" panose="00000300000000000000" pitchFamily="2" charset="-18"/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-2322898" y="3671047"/>
            <a:ext cx="8468628" cy="10131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cs-CZ" sz="3200" dirty="0" err="1" smtClean="0">
                <a:latin typeface="Work Sans ExtraLight" panose="00000300000000000000" pitchFamily="2" charset="-18"/>
                <a:hlinkClick r:id="rId3"/>
              </a:rPr>
              <a:t>lucie.macku</a:t>
            </a:r>
            <a:r>
              <a:rPr lang="cs-CZ" sz="3200" dirty="0" smtClean="0">
                <a:latin typeface="Work Sans ExtraLight" panose="00000300000000000000" pitchFamily="2" charset="-18"/>
                <a:hlinkClick r:id="rId3"/>
              </a:rPr>
              <a:t>@</a:t>
            </a:r>
            <a:r>
              <a:rPr lang="cs-CZ" sz="3200" dirty="0" err="1" smtClean="0">
                <a:latin typeface="Work Sans ExtraLight" panose="00000300000000000000" pitchFamily="2" charset="-18"/>
                <a:hlinkClick r:id="rId3"/>
              </a:rPr>
              <a:t>cosiv.cz</a:t>
            </a:r>
            <a:endParaRPr lang="cs-CZ" sz="3200" dirty="0" smtClean="0">
              <a:latin typeface="Work Sans ExtraLight" panose="00000300000000000000" pitchFamily="2" charset="-18"/>
            </a:endParaRPr>
          </a:p>
          <a:p>
            <a:pPr marL="0" indent="0" algn="r">
              <a:buNone/>
            </a:pPr>
            <a:r>
              <a:rPr lang="cs-CZ" sz="3200" dirty="0" smtClean="0">
                <a:latin typeface="Work Sans ExtraLight" panose="00000300000000000000" pitchFamily="2" charset="-18"/>
              </a:rPr>
              <a:t>www.</a:t>
            </a:r>
            <a:r>
              <a:rPr lang="cs-CZ" sz="3200" dirty="0" err="1" smtClean="0">
                <a:latin typeface="Work Sans ExtraLight" panose="00000300000000000000" pitchFamily="2" charset="-18"/>
              </a:rPr>
              <a:t>cosiv.cz</a:t>
            </a:r>
            <a:endParaRPr lang="cs-CZ" sz="3200" dirty="0" smtClean="0">
              <a:latin typeface="Work Sans ExtraLight" panose="00000300000000000000" pitchFamily="2" charset="-18"/>
            </a:endParaRPr>
          </a:p>
          <a:p>
            <a:pPr marL="0" indent="0" algn="r">
              <a:buNone/>
            </a:pPr>
            <a:endParaRPr lang="cs-CZ" sz="3200" dirty="0">
              <a:latin typeface="Work Sans ExtraLight" panose="00000300000000000000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1958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-578498" y="1695448"/>
            <a:ext cx="5523722" cy="3467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5000"/>
              </a:lnSpc>
            </a:pPr>
            <a:r>
              <a:rPr lang="cs-CZ" sz="6600" b="1" dirty="0" smtClean="0">
                <a:solidFill>
                  <a:srgbClr val="00B0F0"/>
                </a:solidFill>
                <a:latin typeface="Oswald Regular" panose="02000503000000000000" pitchFamily="2" charset="-18"/>
              </a:rPr>
              <a:t>ZÁSTUPCI</a:t>
            </a:r>
            <a:r>
              <a:rPr lang="cs-CZ" sz="4800" dirty="0" smtClean="0">
                <a:solidFill>
                  <a:srgbClr val="00B0F0"/>
                </a:solidFill>
                <a:latin typeface="Work Sans ExtraLight" panose="00000300000000000000" pitchFamily="2" charset="-18"/>
              </a:rPr>
              <a:t> </a:t>
            </a:r>
            <a:r>
              <a:rPr lang="cs-CZ" sz="4800" dirty="0" smtClean="0">
                <a:latin typeface="Work Sans ExtraLight" panose="00000300000000000000" pitchFamily="2" charset="-18"/>
              </a:rPr>
              <a:t/>
            </a:r>
            <a:br>
              <a:rPr lang="cs-CZ" sz="4800" dirty="0" smtClean="0">
                <a:latin typeface="Work Sans ExtraLight" panose="00000300000000000000" pitchFamily="2" charset="-18"/>
              </a:rPr>
            </a:br>
            <a:r>
              <a:rPr lang="cs-CZ" sz="4800" dirty="0" smtClean="0">
                <a:latin typeface="Work Sans ExtraLight" panose="00000300000000000000" pitchFamily="2" charset="-18"/>
              </a:rPr>
              <a:t>škol,</a:t>
            </a:r>
          </a:p>
          <a:p>
            <a:pPr algn="r">
              <a:lnSpc>
                <a:spcPct val="85000"/>
              </a:lnSpc>
            </a:pPr>
            <a:r>
              <a:rPr lang="cs-CZ" sz="4800" dirty="0" smtClean="0">
                <a:latin typeface="Work Sans ExtraLight" panose="00000300000000000000" pitchFamily="2" charset="-18"/>
              </a:rPr>
              <a:t>univerzit </a:t>
            </a:r>
          </a:p>
          <a:p>
            <a:pPr algn="r">
              <a:lnSpc>
                <a:spcPct val="85000"/>
              </a:lnSpc>
            </a:pPr>
            <a:r>
              <a:rPr lang="cs-CZ" sz="4800" dirty="0" smtClean="0">
                <a:latin typeface="Work Sans ExtraLight" panose="00000300000000000000" pitchFamily="2" charset="-18"/>
              </a:rPr>
              <a:t>a nevládních </a:t>
            </a:r>
            <a:r>
              <a:rPr lang="cs-CZ" sz="4800" dirty="0" smtClean="0">
                <a:latin typeface="Work Sans ExtraLight" panose="00000300000000000000" pitchFamily="2" charset="-18"/>
              </a:rPr>
              <a:t>organizací </a:t>
            </a:r>
            <a:endParaRPr lang="cs-CZ" sz="4800" dirty="0">
              <a:latin typeface="Work Sans ExtraLight" panose="00000300000000000000" pitchFamily="2" charset="-18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7066547" y="1195137"/>
            <a:ext cx="4050632" cy="40827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9493" y="826168"/>
            <a:ext cx="4504739" cy="4673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11138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-578499" y="209006"/>
            <a:ext cx="6966235" cy="6619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5000"/>
              </a:lnSpc>
            </a:pPr>
            <a:r>
              <a:rPr lang="cs-CZ" sz="4800" dirty="0" smtClean="0">
                <a:latin typeface="Work Sans ExtraLight" panose="00000300000000000000" pitchFamily="2" charset="-18"/>
              </a:rPr>
              <a:t>konzultace</a:t>
            </a:r>
            <a:endParaRPr lang="cs-CZ" sz="4800" dirty="0" smtClean="0">
              <a:latin typeface="Work Sans ExtraLight" panose="00000300000000000000" pitchFamily="2" charset="-18"/>
            </a:endParaRPr>
          </a:p>
          <a:p>
            <a:pPr algn="r">
              <a:lnSpc>
                <a:spcPct val="85000"/>
              </a:lnSpc>
            </a:pPr>
            <a:r>
              <a:rPr lang="cs-CZ" sz="4800" dirty="0" smtClean="0">
                <a:latin typeface="Work Sans ExtraLight" panose="00000300000000000000" pitchFamily="2" charset="-18"/>
              </a:rPr>
              <a:t>metodická podpora</a:t>
            </a:r>
          </a:p>
          <a:p>
            <a:pPr algn="r">
              <a:lnSpc>
                <a:spcPct val="85000"/>
              </a:lnSpc>
            </a:pPr>
            <a:r>
              <a:rPr lang="cs-CZ" sz="4800" dirty="0" smtClean="0">
                <a:latin typeface="Work Sans ExtraLight" panose="00000300000000000000" pitchFamily="2" charset="-18"/>
              </a:rPr>
              <a:t>p</a:t>
            </a:r>
            <a:r>
              <a:rPr lang="cs-CZ" sz="4800" dirty="0" smtClean="0">
                <a:latin typeface="Work Sans ExtraLight" panose="00000300000000000000" pitchFamily="2" charset="-18"/>
              </a:rPr>
              <a:t>říklady pomůcek</a:t>
            </a:r>
          </a:p>
          <a:p>
            <a:pPr algn="r">
              <a:lnSpc>
                <a:spcPct val="85000"/>
              </a:lnSpc>
            </a:pPr>
            <a:r>
              <a:rPr lang="cs-CZ" sz="4800" dirty="0" err="1" smtClean="0">
                <a:latin typeface="Work Sans ExtraLight" panose="00000300000000000000" pitchFamily="2" charset="-18"/>
              </a:rPr>
              <a:t>a</a:t>
            </a:r>
            <a:r>
              <a:rPr lang="cs-CZ" sz="4800" dirty="0" err="1" smtClean="0">
                <a:latin typeface="Work Sans ExtraLight" panose="00000300000000000000" pitchFamily="2" charset="-18"/>
              </a:rPr>
              <a:t>dvokační</a:t>
            </a:r>
            <a:r>
              <a:rPr lang="cs-CZ" sz="4800" dirty="0" smtClean="0">
                <a:latin typeface="Work Sans ExtraLight" panose="00000300000000000000" pitchFamily="2" charset="-18"/>
              </a:rPr>
              <a:t> činnost</a:t>
            </a:r>
          </a:p>
          <a:p>
            <a:pPr algn="r">
              <a:lnSpc>
                <a:spcPct val="85000"/>
              </a:lnSpc>
            </a:pPr>
            <a:r>
              <a:rPr lang="cs-CZ" sz="4800" dirty="0" smtClean="0">
                <a:latin typeface="Work Sans ExtraLight" panose="00000300000000000000" pitchFamily="2" charset="-18"/>
              </a:rPr>
              <a:t>dobré praxe </a:t>
            </a:r>
          </a:p>
          <a:p>
            <a:pPr algn="r">
              <a:lnSpc>
                <a:spcPct val="85000"/>
              </a:lnSpc>
            </a:pPr>
            <a:r>
              <a:rPr lang="cs-CZ" sz="4800" dirty="0" err="1" smtClean="0">
                <a:latin typeface="Work Sans ExtraLight" panose="00000300000000000000" pitchFamily="2" charset="-18"/>
              </a:rPr>
              <a:t>networking</a:t>
            </a:r>
            <a:endParaRPr lang="cs-CZ" sz="4800" dirty="0" smtClean="0">
              <a:latin typeface="Work Sans ExtraLight" panose="00000300000000000000" pitchFamily="2" charset="-18"/>
            </a:endParaRPr>
          </a:p>
          <a:p>
            <a:pPr algn="r">
              <a:lnSpc>
                <a:spcPct val="85000"/>
              </a:lnSpc>
            </a:pPr>
            <a:r>
              <a:rPr lang="cs-CZ" sz="4800" dirty="0" err="1" smtClean="0">
                <a:latin typeface="Work Sans ExtraLight" panose="00000300000000000000" pitchFamily="2" charset="-18"/>
              </a:rPr>
              <a:t>workcoffee</a:t>
            </a:r>
            <a:endParaRPr lang="cs-CZ" sz="4800" dirty="0" smtClean="0">
              <a:latin typeface="Work Sans ExtraLight" panose="00000300000000000000" pitchFamily="2" charset="-18"/>
            </a:endParaRPr>
          </a:p>
          <a:p>
            <a:pPr algn="r">
              <a:lnSpc>
                <a:spcPct val="85000"/>
              </a:lnSpc>
            </a:pPr>
            <a:r>
              <a:rPr lang="cs-CZ" sz="4800" dirty="0" err="1" smtClean="0">
                <a:latin typeface="Work Sans ExtraLight" panose="00000300000000000000" pitchFamily="2" charset="-18"/>
              </a:rPr>
              <a:t>n</a:t>
            </a:r>
            <a:r>
              <a:rPr lang="cs-CZ" sz="4800" dirty="0" err="1" smtClean="0">
                <a:latin typeface="Work Sans ExtraLight" panose="00000300000000000000" pitchFamily="2" charset="-18"/>
              </a:rPr>
              <a:t>ewsletter</a:t>
            </a:r>
            <a:endParaRPr lang="cs-CZ" sz="4800" dirty="0" smtClean="0">
              <a:latin typeface="Work Sans ExtraLight" panose="00000300000000000000" pitchFamily="2" charset="-18"/>
            </a:endParaRPr>
          </a:p>
          <a:p>
            <a:pPr algn="r">
              <a:lnSpc>
                <a:spcPct val="85000"/>
              </a:lnSpc>
            </a:pPr>
            <a:r>
              <a:rPr lang="cs-CZ" sz="4800" dirty="0" smtClean="0">
                <a:latin typeface="Work Sans ExtraLight" panose="00000300000000000000" pitchFamily="2" charset="-18"/>
              </a:rPr>
              <a:t>monitoring</a:t>
            </a:r>
          </a:p>
          <a:p>
            <a:pPr algn="r">
              <a:lnSpc>
                <a:spcPct val="85000"/>
              </a:lnSpc>
            </a:pPr>
            <a:r>
              <a:rPr lang="cs-CZ" sz="4800" dirty="0" smtClean="0">
                <a:latin typeface="Work Sans ExtraLight" panose="00000300000000000000" pitchFamily="2" charset="-18"/>
              </a:rPr>
              <a:t>w</a:t>
            </a:r>
            <a:r>
              <a:rPr lang="cs-CZ" sz="4800" dirty="0" smtClean="0">
                <a:latin typeface="Work Sans ExtraLight" panose="00000300000000000000" pitchFamily="2" charset="-18"/>
              </a:rPr>
              <a:t>orkshopy</a:t>
            </a:r>
          </a:p>
        </p:txBody>
      </p:sp>
      <p:sp>
        <p:nvSpPr>
          <p:cNvPr id="5" name="Obdélník 4"/>
          <p:cNvSpPr/>
          <p:nvPr/>
        </p:nvSpPr>
        <p:spPr>
          <a:xfrm>
            <a:off x="7066547" y="1195137"/>
            <a:ext cx="4050632" cy="40827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9493" y="826168"/>
            <a:ext cx="4504739" cy="4673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11138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21298"/>
            <a:ext cx="12192000" cy="6858000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1455577" y="2407132"/>
            <a:ext cx="5645020" cy="2286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cs-CZ" sz="12000" b="1" dirty="0" smtClean="0">
                <a:solidFill>
                  <a:srgbClr val="00B0F0"/>
                </a:solidFill>
                <a:latin typeface="Oswald Regular" panose="02000503000000000000" pitchFamily="2" charset="-18"/>
              </a:rPr>
              <a:t>HLAS</a:t>
            </a:r>
            <a:r>
              <a:rPr lang="cs-CZ" sz="12000" b="1" dirty="0" smtClean="0">
                <a:solidFill>
                  <a:srgbClr val="99CC00"/>
                </a:solidFill>
                <a:latin typeface="Oswald Regular" panose="02000503000000000000" pitchFamily="2" charset="-18"/>
              </a:rPr>
              <a:t> </a:t>
            </a:r>
            <a:br>
              <a:rPr lang="cs-CZ" sz="12000" b="1" dirty="0" smtClean="0">
                <a:solidFill>
                  <a:srgbClr val="99CC00"/>
                </a:solidFill>
                <a:latin typeface="Oswald Regular" panose="02000503000000000000" pitchFamily="2" charset="-18"/>
              </a:rPr>
            </a:br>
            <a:r>
              <a:rPr lang="cs-CZ" sz="8000" dirty="0" smtClean="0">
                <a:latin typeface="Work Sans ExtraLight" panose="00000300000000000000" pitchFamily="2" charset="-18"/>
              </a:rPr>
              <a:t>rodičů</a:t>
            </a:r>
            <a:endParaRPr lang="cs-CZ" sz="8000" dirty="0">
              <a:latin typeface="Work Sans ExtraLight" panose="00000300000000000000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293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lucka\Desktop\ca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538163"/>
            <a:ext cx="11734800" cy="5781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1163" y="333375"/>
            <a:ext cx="8829675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0"/>
            <a:ext cx="12192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03514" y="663705"/>
            <a:ext cx="3799114" cy="2741970"/>
          </a:xfrm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cs-CZ" sz="9800" b="1" spc="-300" dirty="0" smtClean="0">
                <a:latin typeface="Oswald Regular" panose="02000503000000000000" pitchFamily="2" charset="-18"/>
              </a:rPr>
              <a:t>NOVÝ</a:t>
            </a:r>
            <a:r>
              <a:rPr lang="cs-CZ" b="1" dirty="0" smtClean="0">
                <a:latin typeface="Oswald Regular" panose="02000503000000000000" pitchFamily="2" charset="-18"/>
              </a:rPr>
              <a:t> </a:t>
            </a:r>
            <a:r>
              <a:rPr lang="cs-CZ" sz="5400" dirty="0" smtClean="0">
                <a:latin typeface="Work Sans ExtraLight" panose="00000300000000000000" pitchFamily="2" charset="-18"/>
              </a:rPr>
              <a:t>školský</a:t>
            </a:r>
            <a:r>
              <a:rPr lang="cs-CZ" dirty="0" smtClean="0">
                <a:latin typeface="Oswald Regular" panose="02000503000000000000" pitchFamily="2" charset="-18"/>
              </a:rPr>
              <a:t> </a:t>
            </a:r>
            <a:endParaRPr lang="cs-CZ" sz="8800" b="1" spc="-150" dirty="0">
              <a:latin typeface="Oswald Regular" panose="02000503000000000000" pitchFamily="2" charset="-18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152122" y="3834882"/>
            <a:ext cx="7266992" cy="26406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5400" dirty="0" smtClean="0">
                <a:latin typeface="Work Sans ExtraLight" panose="00000300000000000000" pitchFamily="2" charset="-18"/>
              </a:rPr>
              <a:t>Nároková podpůrná opatření pro všechny, kdo je potřebují</a:t>
            </a:r>
            <a:endParaRPr lang="cs-CZ" sz="5400" dirty="0">
              <a:latin typeface="Work Sans ExtraLight" panose="00000300000000000000" pitchFamily="2" charset="-18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1258774" y="2777347"/>
            <a:ext cx="308859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9600" b="1" spc="-150" dirty="0" smtClean="0">
                <a:solidFill>
                  <a:srgbClr val="FFC000"/>
                </a:solidFill>
                <a:latin typeface="Oswald Regular" panose="02000503000000000000" pitchFamily="2" charset="-18"/>
              </a:rPr>
              <a:t>zákon</a:t>
            </a:r>
            <a:endParaRPr lang="cs-CZ" sz="96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1786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lucka\Desktop\lskdld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7850" y="571500"/>
            <a:ext cx="84963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20896" y="281238"/>
            <a:ext cx="9134338" cy="6290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1731</TotalTime>
  <Words>32</Words>
  <Application>Microsoft Office PowerPoint</Application>
  <PresentationFormat>Vlastní</PresentationFormat>
  <Paragraphs>21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7" baseType="lpstr">
      <vt:lpstr>Arial</vt:lpstr>
      <vt:lpstr>Oswald Regular</vt:lpstr>
      <vt:lpstr>Work Sans ExtraLight</vt:lpstr>
      <vt:lpstr>Calibri</vt:lpstr>
      <vt:lpstr>Calibri Light</vt:lpstr>
      <vt:lpstr>Motiv Office</vt:lpstr>
      <vt:lpstr>Snímek 1</vt:lpstr>
      <vt:lpstr>Snímek 2</vt:lpstr>
      <vt:lpstr>Snímek 3</vt:lpstr>
      <vt:lpstr>Snímek 4</vt:lpstr>
      <vt:lpstr>Snímek 5</vt:lpstr>
      <vt:lpstr>Snímek 6</vt:lpstr>
      <vt:lpstr>NOVÝ školský </vt:lpstr>
      <vt:lpstr>Snímek 8</vt:lpstr>
      <vt:lpstr>Snímek 9</vt:lpstr>
      <vt:lpstr>Snímek 10</vt:lpstr>
      <vt:lpstr>LUCIE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ARTUR 16 let</dc:title>
  <dc:creator>Ajvn</dc:creator>
  <cp:lastModifiedBy>Lucie Macku</cp:lastModifiedBy>
  <cp:revision>48</cp:revision>
  <dcterms:created xsi:type="dcterms:W3CDTF">2016-04-12T15:57:36Z</dcterms:created>
  <dcterms:modified xsi:type="dcterms:W3CDTF">2018-04-26T08:30:59Z</dcterms:modified>
</cp:coreProperties>
</file>